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8"/>
  </p:notesMasterIdLst>
  <p:sldIdLst>
    <p:sldId id="256" r:id="rId5"/>
    <p:sldId id="257" r:id="rId6"/>
    <p:sldId id="258"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D872B91-E9E3-4B2D-8FB0-398B757EBDC7}" v="36" dt="2025-09-29T00:57:47.3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94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40C182-B31D-48AF-A51E-B50241B11425}" type="datetimeFigureOut">
              <a:rPr lang="en-AU" smtClean="0"/>
              <a:t>1/10/2025</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4439FA-F4E2-4DA0-93AC-69FF2C230649}" type="slidenum">
              <a:rPr lang="en-AU" smtClean="0"/>
              <a:t>‹#›</a:t>
            </a:fld>
            <a:endParaRPr lang="en-AU"/>
          </a:p>
        </p:txBody>
      </p:sp>
    </p:spTree>
    <p:extLst>
      <p:ext uri="{BB962C8B-B14F-4D97-AF65-F5344CB8AC3E}">
        <p14:creationId xmlns:p14="http://schemas.microsoft.com/office/powerpoint/2010/main" val="39503942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err="1"/>
              <a:t>Khusnaj</a:t>
            </a:r>
            <a:r>
              <a:rPr lang="en-US"/>
              <a:t> lives in Nepal with her mum, dad, two little brothers, and her grandparents. </a:t>
            </a:r>
          </a:p>
          <a:p>
            <a:pPr marL="171450" indent="-171450">
              <a:buFont typeface="Arial" panose="020B0604020202020204" pitchFamily="34" charset="0"/>
              <a:buChar char="•"/>
            </a:pPr>
            <a:r>
              <a:rPr lang="en-US"/>
              <a:t>They are financially vulnerable, and </a:t>
            </a:r>
            <a:r>
              <a:rPr lang="en-US" err="1"/>
              <a:t>Khusnaj’s</a:t>
            </a:r>
            <a:r>
              <a:rPr lang="en-US"/>
              <a:t> dad needs to travel to India to find work.</a:t>
            </a:r>
          </a:p>
          <a:p>
            <a:pPr marL="171450" indent="-171450">
              <a:buFont typeface="Arial" panose="020B0604020202020204" pitchFamily="34" charset="0"/>
              <a:buChar char="•"/>
            </a:pPr>
            <a:r>
              <a:rPr lang="en-US"/>
              <a:t>Before she became part of a Child Club (funded through Child Sponsorship), her education was limited to Muslim school and learning from the Quran.</a:t>
            </a:r>
          </a:p>
          <a:p>
            <a:pPr marL="171450" indent="-171450">
              <a:buFont typeface="Arial" panose="020B0604020202020204" pitchFamily="34" charset="0"/>
              <a:buChar char="•"/>
            </a:pPr>
            <a:r>
              <a:rPr lang="en-US"/>
              <a:t>It’s typical in </a:t>
            </a:r>
            <a:r>
              <a:rPr lang="en-US" err="1"/>
              <a:t>Khusnaj’s</a:t>
            </a:r>
            <a:r>
              <a:rPr lang="en-US"/>
              <a:t> community for girls to not receive an education past grade five.</a:t>
            </a:r>
          </a:p>
        </p:txBody>
      </p:sp>
      <p:sp>
        <p:nvSpPr>
          <p:cNvPr id="4" name="Slide Number Placeholder 3"/>
          <p:cNvSpPr>
            <a:spLocks noGrp="1"/>
          </p:cNvSpPr>
          <p:nvPr>
            <p:ph type="sldNum" sz="quarter" idx="5"/>
          </p:nvPr>
        </p:nvSpPr>
        <p:spPr/>
        <p:txBody>
          <a:bodyPr/>
          <a:lstStyle/>
          <a:p>
            <a:fld id="{B44439FA-F4E2-4DA0-93AC-69FF2C230649}" type="slidenum">
              <a:rPr lang="en-AU" smtClean="0"/>
              <a:t>1</a:t>
            </a:fld>
            <a:endParaRPr lang="en-AU"/>
          </a:p>
        </p:txBody>
      </p:sp>
    </p:spTree>
    <p:extLst>
      <p:ext uri="{BB962C8B-B14F-4D97-AF65-F5344CB8AC3E}">
        <p14:creationId xmlns:p14="http://schemas.microsoft.com/office/powerpoint/2010/main" val="4933045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Because </a:t>
            </a:r>
            <a:r>
              <a:rPr lang="en-US" err="1"/>
              <a:t>Khusnaj</a:t>
            </a:r>
            <a:r>
              <a:rPr lang="en-US"/>
              <a:t> was Sponsored and joined Child Club, Najira (</a:t>
            </a:r>
            <a:r>
              <a:rPr lang="en-US" err="1"/>
              <a:t>Khusnaj’s</a:t>
            </a:r>
            <a:r>
              <a:rPr lang="en-US"/>
              <a:t> mum) has been able to join a Self Help Group where she gained skills in financial management and hygiene, and learned about the importance of education for her children. She also gained confidence and friendship by being part of a group of supportive women. Najira’s personal growth has strengthened the whole family.</a:t>
            </a:r>
          </a:p>
          <a:p>
            <a:pPr marL="171450" indent="-171450">
              <a:buFont typeface="Arial" panose="020B0604020202020204" pitchFamily="34" charset="0"/>
              <a:buChar char="•"/>
            </a:pPr>
            <a:r>
              <a:rPr lang="en-US"/>
              <a:t>After </a:t>
            </a:r>
            <a:r>
              <a:rPr lang="en-US" err="1"/>
              <a:t>Khusnaj</a:t>
            </a:r>
            <a:r>
              <a:rPr lang="en-US"/>
              <a:t> joined Child Club, her parents learned that school was important and made plans to </a:t>
            </a:r>
            <a:r>
              <a:rPr lang="en-US" err="1"/>
              <a:t>enrol</a:t>
            </a:r>
            <a:r>
              <a:rPr lang="en-US"/>
              <a:t> her in a government school. To prepare for this, </a:t>
            </a:r>
            <a:r>
              <a:rPr lang="en-US" err="1"/>
              <a:t>Khusnaj</a:t>
            </a:r>
            <a:r>
              <a:rPr lang="en-US"/>
              <a:t> is undertaking a bridging year where she can catch up on the education she’s missed so far. This bridging course has been made possible through </a:t>
            </a:r>
            <a:r>
              <a:rPr lang="en-US" err="1"/>
              <a:t>Khusnaj’s</a:t>
            </a:r>
            <a:r>
              <a:rPr lang="en-US"/>
              <a:t> involvement in the Child Sponsorship program.</a:t>
            </a:r>
          </a:p>
          <a:p>
            <a:pPr marL="171450" indent="-171450">
              <a:buFont typeface="Arial" panose="020B0604020202020204" pitchFamily="34" charset="0"/>
              <a:buChar char="•"/>
            </a:pPr>
            <a:r>
              <a:rPr lang="en-US" err="1"/>
              <a:t>Khusnaj</a:t>
            </a:r>
            <a:r>
              <a:rPr lang="en-US"/>
              <a:t> is enjoying her course– she wants to be a teacher when she grows up</a:t>
            </a:r>
          </a:p>
          <a:p>
            <a:pPr marL="171450" indent="-171450">
              <a:buFont typeface="Arial" panose="020B0604020202020204" pitchFamily="34" charset="0"/>
              <a:buChar char="•"/>
            </a:pPr>
            <a:r>
              <a:rPr lang="en-US"/>
              <a:t>Khusnaj loves receiving and writing letters to her Sponsor.</a:t>
            </a:r>
          </a:p>
        </p:txBody>
      </p:sp>
      <p:sp>
        <p:nvSpPr>
          <p:cNvPr id="4" name="Slide Number Placeholder 3"/>
          <p:cNvSpPr>
            <a:spLocks noGrp="1"/>
          </p:cNvSpPr>
          <p:nvPr>
            <p:ph type="sldNum" sz="quarter" idx="5"/>
          </p:nvPr>
        </p:nvSpPr>
        <p:spPr/>
        <p:txBody>
          <a:bodyPr/>
          <a:lstStyle/>
          <a:p>
            <a:fld id="{B44439FA-F4E2-4DA0-93AC-69FF2C230649}" type="slidenum">
              <a:rPr lang="en-AU" smtClean="0"/>
              <a:t>2</a:t>
            </a:fld>
            <a:endParaRPr lang="en-AU"/>
          </a:p>
        </p:txBody>
      </p:sp>
    </p:spTree>
    <p:extLst>
      <p:ext uri="{BB962C8B-B14F-4D97-AF65-F5344CB8AC3E}">
        <p14:creationId xmlns:p14="http://schemas.microsoft.com/office/powerpoint/2010/main" val="36472344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BC0135-1538-8003-2952-5B1C3B1127B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EDE3F4DD-CAA2-6C8B-F2F5-C88F2C2A157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AEEBE863-8674-9F1F-DCAF-367ED1AAFB29}"/>
              </a:ext>
            </a:extLst>
          </p:cNvPr>
          <p:cNvSpPr>
            <a:spLocks noGrp="1"/>
          </p:cNvSpPr>
          <p:nvPr>
            <p:ph type="dt" sz="half" idx="10"/>
          </p:nvPr>
        </p:nvSpPr>
        <p:spPr/>
        <p:txBody>
          <a:bodyPr/>
          <a:lstStyle/>
          <a:p>
            <a:fld id="{FAA4C3BB-1042-4B27-8547-A89C03194A64}" type="datetimeFigureOut">
              <a:rPr lang="en-AU" smtClean="0"/>
              <a:t>1/10/2025</a:t>
            </a:fld>
            <a:endParaRPr lang="en-AU"/>
          </a:p>
        </p:txBody>
      </p:sp>
      <p:sp>
        <p:nvSpPr>
          <p:cNvPr id="5" name="Footer Placeholder 4">
            <a:extLst>
              <a:ext uri="{FF2B5EF4-FFF2-40B4-BE49-F238E27FC236}">
                <a16:creationId xmlns:a16="http://schemas.microsoft.com/office/drawing/2014/main" id="{89D9D1EF-3525-CCAA-CB91-E25B8471B7F4}"/>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41857B44-9ED8-4B22-6A3F-71D3614FA634}"/>
              </a:ext>
            </a:extLst>
          </p:cNvPr>
          <p:cNvSpPr>
            <a:spLocks noGrp="1"/>
          </p:cNvSpPr>
          <p:nvPr>
            <p:ph type="sldNum" sz="quarter" idx="12"/>
          </p:nvPr>
        </p:nvSpPr>
        <p:spPr/>
        <p:txBody>
          <a:bodyPr/>
          <a:lstStyle/>
          <a:p>
            <a:fld id="{57B17841-F360-4945-945C-7428E769AD1B}" type="slidenum">
              <a:rPr lang="en-AU" smtClean="0"/>
              <a:t>‹#›</a:t>
            </a:fld>
            <a:endParaRPr lang="en-AU"/>
          </a:p>
        </p:txBody>
      </p:sp>
    </p:spTree>
    <p:extLst>
      <p:ext uri="{BB962C8B-B14F-4D97-AF65-F5344CB8AC3E}">
        <p14:creationId xmlns:p14="http://schemas.microsoft.com/office/powerpoint/2010/main" val="3294080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97EA7-6085-3CEF-0157-EBD9604E9799}"/>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B4C52FF8-B000-F786-5397-7C3CCDA38E8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1B816088-BFD6-5ABD-7852-BE96E0AA3C19}"/>
              </a:ext>
            </a:extLst>
          </p:cNvPr>
          <p:cNvSpPr>
            <a:spLocks noGrp="1"/>
          </p:cNvSpPr>
          <p:nvPr>
            <p:ph type="dt" sz="half" idx="10"/>
          </p:nvPr>
        </p:nvSpPr>
        <p:spPr/>
        <p:txBody>
          <a:bodyPr/>
          <a:lstStyle/>
          <a:p>
            <a:fld id="{FAA4C3BB-1042-4B27-8547-A89C03194A64}" type="datetimeFigureOut">
              <a:rPr lang="en-AU" smtClean="0"/>
              <a:t>1/10/2025</a:t>
            </a:fld>
            <a:endParaRPr lang="en-AU"/>
          </a:p>
        </p:txBody>
      </p:sp>
      <p:sp>
        <p:nvSpPr>
          <p:cNvPr id="5" name="Footer Placeholder 4">
            <a:extLst>
              <a:ext uri="{FF2B5EF4-FFF2-40B4-BE49-F238E27FC236}">
                <a16:creationId xmlns:a16="http://schemas.microsoft.com/office/drawing/2014/main" id="{2ECDDB58-6533-0022-CC89-667F29166EE6}"/>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1C9BF186-5870-4CE6-87C5-EF10139BE879}"/>
              </a:ext>
            </a:extLst>
          </p:cNvPr>
          <p:cNvSpPr>
            <a:spLocks noGrp="1"/>
          </p:cNvSpPr>
          <p:nvPr>
            <p:ph type="sldNum" sz="quarter" idx="12"/>
          </p:nvPr>
        </p:nvSpPr>
        <p:spPr/>
        <p:txBody>
          <a:bodyPr/>
          <a:lstStyle/>
          <a:p>
            <a:fld id="{57B17841-F360-4945-945C-7428E769AD1B}" type="slidenum">
              <a:rPr lang="en-AU" smtClean="0"/>
              <a:t>‹#›</a:t>
            </a:fld>
            <a:endParaRPr lang="en-AU"/>
          </a:p>
        </p:txBody>
      </p:sp>
    </p:spTree>
    <p:extLst>
      <p:ext uri="{BB962C8B-B14F-4D97-AF65-F5344CB8AC3E}">
        <p14:creationId xmlns:p14="http://schemas.microsoft.com/office/powerpoint/2010/main" val="3087052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8375FB7-6A80-AD53-34BC-E611913A17D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6686D8F7-87F2-406A-CA29-E99834EF234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89C6F9F9-788B-A9C6-58FC-D9734ECC7B28}"/>
              </a:ext>
            </a:extLst>
          </p:cNvPr>
          <p:cNvSpPr>
            <a:spLocks noGrp="1"/>
          </p:cNvSpPr>
          <p:nvPr>
            <p:ph type="dt" sz="half" idx="10"/>
          </p:nvPr>
        </p:nvSpPr>
        <p:spPr/>
        <p:txBody>
          <a:bodyPr/>
          <a:lstStyle/>
          <a:p>
            <a:fld id="{FAA4C3BB-1042-4B27-8547-A89C03194A64}" type="datetimeFigureOut">
              <a:rPr lang="en-AU" smtClean="0"/>
              <a:t>1/10/2025</a:t>
            </a:fld>
            <a:endParaRPr lang="en-AU"/>
          </a:p>
        </p:txBody>
      </p:sp>
      <p:sp>
        <p:nvSpPr>
          <p:cNvPr id="5" name="Footer Placeholder 4">
            <a:extLst>
              <a:ext uri="{FF2B5EF4-FFF2-40B4-BE49-F238E27FC236}">
                <a16:creationId xmlns:a16="http://schemas.microsoft.com/office/drawing/2014/main" id="{6CA367EB-D206-145A-6A2D-9D0468D01FC7}"/>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2BDDA2D-7AA1-3936-7F95-90E0C815BED6}"/>
              </a:ext>
            </a:extLst>
          </p:cNvPr>
          <p:cNvSpPr>
            <a:spLocks noGrp="1"/>
          </p:cNvSpPr>
          <p:nvPr>
            <p:ph type="sldNum" sz="quarter" idx="12"/>
          </p:nvPr>
        </p:nvSpPr>
        <p:spPr/>
        <p:txBody>
          <a:bodyPr/>
          <a:lstStyle/>
          <a:p>
            <a:fld id="{57B17841-F360-4945-945C-7428E769AD1B}" type="slidenum">
              <a:rPr lang="en-AU" smtClean="0"/>
              <a:t>‹#›</a:t>
            </a:fld>
            <a:endParaRPr lang="en-AU"/>
          </a:p>
        </p:txBody>
      </p:sp>
    </p:spTree>
    <p:extLst>
      <p:ext uri="{BB962C8B-B14F-4D97-AF65-F5344CB8AC3E}">
        <p14:creationId xmlns:p14="http://schemas.microsoft.com/office/powerpoint/2010/main" val="1846781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5C5569-B97E-F7FC-6E1E-AC8E3F92CB4D}"/>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C4F76B6C-0AC4-F485-FD0D-CB1E9A735D9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0E3F6070-D0C5-1E42-ED2F-EE358EAAE2FE}"/>
              </a:ext>
            </a:extLst>
          </p:cNvPr>
          <p:cNvSpPr>
            <a:spLocks noGrp="1"/>
          </p:cNvSpPr>
          <p:nvPr>
            <p:ph type="dt" sz="half" idx="10"/>
          </p:nvPr>
        </p:nvSpPr>
        <p:spPr/>
        <p:txBody>
          <a:bodyPr/>
          <a:lstStyle/>
          <a:p>
            <a:fld id="{FAA4C3BB-1042-4B27-8547-A89C03194A64}" type="datetimeFigureOut">
              <a:rPr lang="en-AU" smtClean="0"/>
              <a:t>1/10/2025</a:t>
            </a:fld>
            <a:endParaRPr lang="en-AU"/>
          </a:p>
        </p:txBody>
      </p:sp>
      <p:sp>
        <p:nvSpPr>
          <p:cNvPr id="5" name="Footer Placeholder 4">
            <a:extLst>
              <a:ext uri="{FF2B5EF4-FFF2-40B4-BE49-F238E27FC236}">
                <a16:creationId xmlns:a16="http://schemas.microsoft.com/office/drawing/2014/main" id="{ACA99361-0365-04FB-6C69-FC5A943BD835}"/>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EA9C4354-4F17-1192-4171-735B891DD229}"/>
              </a:ext>
            </a:extLst>
          </p:cNvPr>
          <p:cNvSpPr>
            <a:spLocks noGrp="1"/>
          </p:cNvSpPr>
          <p:nvPr>
            <p:ph type="sldNum" sz="quarter" idx="12"/>
          </p:nvPr>
        </p:nvSpPr>
        <p:spPr/>
        <p:txBody>
          <a:bodyPr/>
          <a:lstStyle/>
          <a:p>
            <a:fld id="{57B17841-F360-4945-945C-7428E769AD1B}" type="slidenum">
              <a:rPr lang="en-AU" smtClean="0"/>
              <a:t>‹#›</a:t>
            </a:fld>
            <a:endParaRPr lang="en-AU"/>
          </a:p>
        </p:txBody>
      </p:sp>
    </p:spTree>
    <p:extLst>
      <p:ext uri="{BB962C8B-B14F-4D97-AF65-F5344CB8AC3E}">
        <p14:creationId xmlns:p14="http://schemas.microsoft.com/office/powerpoint/2010/main" val="17853827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267FC-0CC4-A15B-6D76-3BD3B2156CF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19917314-A4A7-C1D9-500D-F8E97C0C737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95F69E4-F8DE-CC1B-F846-C808684C7437}"/>
              </a:ext>
            </a:extLst>
          </p:cNvPr>
          <p:cNvSpPr>
            <a:spLocks noGrp="1"/>
          </p:cNvSpPr>
          <p:nvPr>
            <p:ph type="dt" sz="half" idx="10"/>
          </p:nvPr>
        </p:nvSpPr>
        <p:spPr/>
        <p:txBody>
          <a:bodyPr/>
          <a:lstStyle/>
          <a:p>
            <a:fld id="{FAA4C3BB-1042-4B27-8547-A89C03194A64}" type="datetimeFigureOut">
              <a:rPr lang="en-AU" smtClean="0"/>
              <a:t>1/10/2025</a:t>
            </a:fld>
            <a:endParaRPr lang="en-AU"/>
          </a:p>
        </p:txBody>
      </p:sp>
      <p:sp>
        <p:nvSpPr>
          <p:cNvPr id="5" name="Footer Placeholder 4">
            <a:extLst>
              <a:ext uri="{FF2B5EF4-FFF2-40B4-BE49-F238E27FC236}">
                <a16:creationId xmlns:a16="http://schemas.microsoft.com/office/drawing/2014/main" id="{25765A8A-D1CB-5854-4B7B-E55CA91381AB}"/>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323C50B1-68AC-A90F-C4A9-D33536A0C331}"/>
              </a:ext>
            </a:extLst>
          </p:cNvPr>
          <p:cNvSpPr>
            <a:spLocks noGrp="1"/>
          </p:cNvSpPr>
          <p:nvPr>
            <p:ph type="sldNum" sz="quarter" idx="12"/>
          </p:nvPr>
        </p:nvSpPr>
        <p:spPr/>
        <p:txBody>
          <a:bodyPr/>
          <a:lstStyle/>
          <a:p>
            <a:fld id="{57B17841-F360-4945-945C-7428E769AD1B}" type="slidenum">
              <a:rPr lang="en-AU" smtClean="0"/>
              <a:t>‹#›</a:t>
            </a:fld>
            <a:endParaRPr lang="en-AU"/>
          </a:p>
        </p:txBody>
      </p:sp>
    </p:spTree>
    <p:extLst>
      <p:ext uri="{BB962C8B-B14F-4D97-AF65-F5344CB8AC3E}">
        <p14:creationId xmlns:p14="http://schemas.microsoft.com/office/powerpoint/2010/main" val="18648815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6E8A6-35FB-C70F-6A1F-79326C9B3D7C}"/>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4BC05111-6629-9065-E0AD-80D76D2E5A6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9104EEAD-5DB1-64BA-15B6-0A524147297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3E9B6BD1-DB04-8DB4-5208-02F01A773BEB}"/>
              </a:ext>
            </a:extLst>
          </p:cNvPr>
          <p:cNvSpPr>
            <a:spLocks noGrp="1"/>
          </p:cNvSpPr>
          <p:nvPr>
            <p:ph type="dt" sz="half" idx="10"/>
          </p:nvPr>
        </p:nvSpPr>
        <p:spPr/>
        <p:txBody>
          <a:bodyPr/>
          <a:lstStyle/>
          <a:p>
            <a:fld id="{FAA4C3BB-1042-4B27-8547-A89C03194A64}" type="datetimeFigureOut">
              <a:rPr lang="en-AU" smtClean="0"/>
              <a:t>1/10/2025</a:t>
            </a:fld>
            <a:endParaRPr lang="en-AU"/>
          </a:p>
        </p:txBody>
      </p:sp>
      <p:sp>
        <p:nvSpPr>
          <p:cNvPr id="6" name="Footer Placeholder 5">
            <a:extLst>
              <a:ext uri="{FF2B5EF4-FFF2-40B4-BE49-F238E27FC236}">
                <a16:creationId xmlns:a16="http://schemas.microsoft.com/office/drawing/2014/main" id="{E5D89048-833D-02A6-72E0-30FEF5889EF2}"/>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A9B5F9D6-6F62-0997-7AE4-DC7B69BB0804}"/>
              </a:ext>
            </a:extLst>
          </p:cNvPr>
          <p:cNvSpPr>
            <a:spLocks noGrp="1"/>
          </p:cNvSpPr>
          <p:nvPr>
            <p:ph type="sldNum" sz="quarter" idx="12"/>
          </p:nvPr>
        </p:nvSpPr>
        <p:spPr/>
        <p:txBody>
          <a:bodyPr/>
          <a:lstStyle/>
          <a:p>
            <a:fld id="{57B17841-F360-4945-945C-7428E769AD1B}" type="slidenum">
              <a:rPr lang="en-AU" smtClean="0"/>
              <a:t>‹#›</a:t>
            </a:fld>
            <a:endParaRPr lang="en-AU"/>
          </a:p>
        </p:txBody>
      </p:sp>
    </p:spTree>
    <p:extLst>
      <p:ext uri="{BB962C8B-B14F-4D97-AF65-F5344CB8AC3E}">
        <p14:creationId xmlns:p14="http://schemas.microsoft.com/office/powerpoint/2010/main" val="1045612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987381-DA95-04CB-6544-FF53092DCE97}"/>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B1D45264-8281-B251-F1BC-F848B25F917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3700479-D89C-F05A-D83B-106315D944E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69DC280B-7EEB-EE51-22BD-D103985154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9A63DD3-FF8A-F6E6-6506-BC7FB5C8ED2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23FCA80C-6C03-EB53-3C1E-2A53D1A1EFA0}"/>
              </a:ext>
            </a:extLst>
          </p:cNvPr>
          <p:cNvSpPr>
            <a:spLocks noGrp="1"/>
          </p:cNvSpPr>
          <p:nvPr>
            <p:ph type="dt" sz="half" idx="10"/>
          </p:nvPr>
        </p:nvSpPr>
        <p:spPr/>
        <p:txBody>
          <a:bodyPr/>
          <a:lstStyle/>
          <a:p>
            <a:fld id="{FAA4C3BB-1042-4B27-8547-A89C03194A64}" type="datetimeFigureOut">
              <a:rPr lang="en-AU" smtClean="0"/>
              <a:t>1/10/2025</a:t>
            </a:fld>
            <a:endParaRPr lang="en-AU"/>
          </a:p>
        </p:txBody>
      </p:sp>
      <p:sp>
        <p:nvSpPr>
          <p:cNvPr id="8" name="Footer Placeholder 7">
            <a:extLst>
              <a:ext uri="{FF2B5EF4-FFF2-40B4-BE49-F238E27FC236}">
                <a16:creationId xmlns:a16="http://schemas.microsoft.com/office/drawing/2014/main" id="{E619B7B5-14D1-C221-C356-8A2BE134147A}"/>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879B3A2C-1063-D94A-6C3F-399B0500EBB7}"/>
              </a:ext>
            </a:extLst>
          </p:cNvPr>
          <p:cNvSpPr>
            <a:spLocks noGrp="1"/>
          </p:cNvSpPr>
          <p:nvPr>
            <p:ph type="sldNum" sz="quarter" idx="12"/>
          </p:nvPr>
        </p:nvSpPr>
        <p:spPr/>
        <p:txBody>
          <a:bodyPr/>
          <a:lstStyle/>
          <a:p>
            <a:fld id="{57B17841-F360-4945-945C-7428E769AD1B}" type="slidenum">
              <a:rPr lang="en-AU" smtClean="0"/>
              <a:t>‹#›</a:t>
            </a:fld>
            <a:endParaRPr lang="en-AU"/>
          </a:p>
        </p:txBody>
      </p:sp>
    </p:spTree>
    <p:extLst>
      <p:ext uri="{BB962C8B-B14F-4D97-AF65-F5344CB8AC3E}">
        <p14:creationId xmlns:p14="http://schemas.microsoft.com/office/powerpoint/2010/main" val="3147894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57EFF0-6B18-1791-0F1A-A88D4C7C9F4A}"/>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80DA480A-658E-A5EA-AB61-ED5ED96BA6EF}"/>
              </a:ext>
            </a:extLst>
          </p:cNvPr>
          <p:cNvSpPr>
            <a:spLocks noGrp="1"/>
          </p:cNvSpPr>
          <p:nvPr>
            <p:ph type="dt" sz="half" idx="10"/>
          </p:nvPr>
        </p:nvSpPr>
        <p:spPr/>
        <p:txBody>
          <a:bodyPr/>
          <a:lstStyle/>
          <a:p>
            <a:fld id="{FAA4C3BB-1042-4B27-8547-A89C03194A64}" type="datetimeFigureOut">
              <a:rPr lang="en-AU" smtClean="0"/>
              <a:t>1/10/2025</a:t>
            </a:fld>
            <a:endParaRPr lang="en-AU"/>
          </a:p>
        </p:txBody>
      </p:sp>
      <p:sp>
        <p:nvSpPr>
          <p:cNvPr id="4" name="Footer Placeholder 3">
            <a:extLst>
              <a:ext uri="{FF2B5EF4-FFF2-40B4-BE49-F238E27FC236}">
                <a16:creationId xmlns:a16="http://schemas.microsoft.com/office/drawing/2014/main" id="{5209C1CF-78D5-5743-B08A-BD47AEAFD086}"/>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FDA3A565-9F28-BF79-2A7A-3D7D762E2F27}"/>
              </a:ext>
            </a:extLst>
          </p:cNvPr>
          <p:cNvSpPr>
            <a:spLocks noGrp="1"/>
          </p:cNvSpPr>
          <p:nvPr>
            <p:ph type="sldNum" sz="quarter" idx="12"/>
          </p:nvPr>
        </p:nvSpPr>
        <p:spPr/>
        <p:txBody>
          <a:bodyPr/>
          <a:lstStyle/>
          <a:p>
            <a:fld id="{57B17841-F360-4945-945C-7428E769AD1B}" type="slidenum">
              <a:rPr lang="en-AU" smtClean="0"/>
              <a:t>‹#›</a:t>
            </a:fld>
            <a:endParaRPr lang="en-AU"/>
          </a:p>
        </p:txBody>
      </p:sp>
    </p:spTree>
    <p:extLst>
      <p:ext uri="{BB962C8B-B14F-4D97-AF65-F5344CB8AC3E}">
        <p14:creationId xmlns:p14="http://schemas.microsoft.com/office/powerpoint/2010/main" val="36295056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3BF229C-5B9F-54CE-AADE-9FEFECB26E4D}"/>
              </a:ext>
            </a:extLst>
          </p:cNvPr>
          <p:cNvSpPr>
            <a:spLocks noGrp="1"/>
          </p:cNvSpPr>
          <p:nvPr>
            <p:ph type="dt" sz="half" idx="10"/>
          </p:nvPr>
        </p:nvSpPr>
        <p:spPr/>
        <p:txBody>
          <a:bodyPr/>
          <a:lstStyle/>
          <a:p>
            <a:fld id="{FAA4C3BB-1042-4B27-8547-A89C03194A64}" type="datetimeFigureOut">
              <a:rPr lang="en-AU" smtClean="0"/>
              <a:t>1/10/2025</a:t>
            </a:fld>
            <a:endParaRPr lang="en-AU"/>
          </a:p>
        </p:txBody>
      </p:sp>
      <p:sp>
        <p:nvSpPr>
          <p:cNvPr id="3" name="Footer Placeholder 2">
            <a:extLst>
              <a:ext uri="{FF2B5EF4-FFF2-40B4-BE49-F238E27FC236}">
                <a16:creationId xmlns:a16="http://schemas.microsoft.com/office/drawing/2014/main" id="{757A6671-2D7C-6A5D-1D0D-7CF9495B8BFD}"/>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C843F415-228D-83E4-1DB6-07F85DFB8FB9}"/>
              </a:ext>
            </a:extLst>
          </p:cNvPr>
          <p:cNvSpPr>
            <a:spLocks noGrp="1"/>
          </p:cNvSpPr>
          <p:nvPr>
            <p:ph type="sldNum" sz="quarter" idx="12"/>
          </p:nvPr>
        </p:nvSpPr>
        <p:spPr/>
        <p:txBody>
          <a:bodyPr/>
          <a:lstStyle/>
          <a:p>
            <a:fld id="{57B17841-F360-4945-945C-7428E769AD1B}" type="slidenum">
              <a:rPr lang="en-AU" smtClean="0"/>
              <a:t>‹#›</a:t>
            </a:fld>
            <a:endParaRPr lang="en-AU"/>
          </a:p>
        </p:txBody>
      </p:sp>
    </p:spTree>
    <p:extLst>
      <p:ext uri="{BB962C8B-B14F-4D97-AF65-F5344CB8AC3E}">
        <p14:creationId xmlns:p14="http://schemas.microsoft.com/office/powerpoint/2010/main" val="16493077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90B34-923E-AF4B-8971-C160AE69EE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BF8753AA-ECF3-4E6E-A668-2F452038A10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FA22589E-E86D-1504-FC05-3E46D633BD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562381D-7535-E8EC-C341-4D9B1AE67AD3}"/>
              </a:ext>
            </a:extLst>
          </p:cNvPr>
          <p:cNvSpPr>
            <a:spLocks noGrp="1"/>
          </p:cNvSpPr>
          <p:nvPr>
            <p:ph type="dt" sz="half" idx="10"/>
          </p:nvPr>
        </p:nvSpPr>
        <p:spPr/>
        <p:txBody>
          <a:bodyPr/>
          <a:lstStyle/>
          <a:p>
            <a:fld id="{FAA4C3BB-1042-4B27-8547-A89C03194A64}" type="datetimeFigureOut">
              <a:rPr lang="en-AU" smtClean="0"/>
              <a:t>1/10/2025</a:t>
            </a:fld>
            <a:endParaRPr lang="en-AU"/>
          </a:p>
        </p:txBody>
      </p:sp>
      <p:sp>
        <p:nvSpPr>
          <p:cNvPr id="6" name="Footer Placeholder 5">
            <a:extLst>
              <a:ext uri="{FF2B5EF4-FFF2-40B4-BE49-F238E27FC236}">
                <a16:creationId xmlns:a16="http://schemas.microsoft.com/office/drawing/2014/main" id="{D0566127-44AA-7115-B9EB-C66CCA455D21}"/>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B82A1F75-DE7E-C422-37D5-F0D20A31E6A2}"/>
              </a:ext>
            </a:extLst>
          </p:cNvPr>
          <p:cNvSpPr>
            <a:spLocks noGrp="1"/>
          </p:cNvSpPr>
          <p:nvPr>
            <p:ph type="sldNum" sz="quarter" idx="12"/>
          </p:nvPr>
        </p:nvSpPr>
        <p:spPr/>
        <p:txBody>
          <a:bodyPr/>
          <a:lstStyle/>
          <a:p>
            <a:fld id="{57B17841-F360-4945-945C-7428E769AD1B}" type="slidenum">
              <a:rPr lang="en-AU" smtClean="0"/>
              <a:t>‹#›</a:t>
            </a:fld>
            <a:endParaRPr lang="en-AU"/>
          </a:p>
        </p:txBody>
      </p:sp>
    </p:spTree>
    <p:extLst>
      <p:ext uri="{BB962C8B-B14F-4D97-AF65-F5344CB8AC3E}">
        <p14:creationId xmlns:p14="http://schemas.microsoft.com/office/powerpoint/2010/main" val="3508319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14D735-7F54-A284-1550-8F73716B638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0CA42574-1EDB-8D78-BF5B-EF719A3B836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3B1EBCBB-F5BA-87A9-253E-2395468D87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9BABC9-3973-BBF5-23B2-DA20593D9A02}"/>
              </a:ext>
            </a:extLst>
          </p:cNvPr>
          <p:cNvSpPr>
            <a:spLocks noGrp="1"/>
          </p:cNvSpPr>
          <p:nvPr>
            <p:ph type="dt" sz="half" idx="10"/>
          </p:nvPr>
        </p:nvSpPr>
        <p:spPr/>
        <p:txBody>
          <a:bodyPr/>
          <a:lstStyle/>
          <a:p>
            <a:fld id="{FAA4C3BB-1042-4B27-8547-A89C03194A64}" type="datetimeFigureOut">
              <a:rPr lang="en-AU" smtClean="0"/>
              <a:t>1/10/2025</a:t>
            </a:fld>
            <a:endParaRPr lang="en-AU"/>
          </a:p>
        </p:txBody>
      </p:sp>
      <p:sp>
        <p:nvSpPr>
          <p:cNvPr id="6" name="Footer Placeholder 5">
            <a:extLst>
              <a:ext uri="{FF2B5EF4-FFF2-40B4-BE49-F238E27FC236}">
                <a16:creationId xmlns:a16="http://schemas.microsoft.com/office/drawing/2014/main" id="{9F8919D2-DFB7-5370-2CC7-4694C0A3E9A9}"/>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B80DE0C2-27CB-D0E1-7AD1-FC4903B64817}"/>
              </a:ext>
            </a:extLst>
          </p:cNvPr>
          <p:cNvSpPr>
            <a:spLocks noGrp="1"/>
          </p:cNvSpPr>
          <p:nvPr>
            <p:ph type="sldNum" sz="quarter" idx="12"/>
          </p:nvPr>
        </p:nvSpPr>
        <p:spPr/>
        <p:txBody>
          <a:bodyPr/>
          <a:lstStyle/>
          <a:p>
            <a:fld id="{57B17841-F360-4945-945C-7428E769AD1B}" type="slidenum">
              <a:rPr lang="en-AU" smtClean="0"/>
              <a:t>‹#›</a:t>
            </a:fld>
            <a:endParaRPr lang="en-AU"/>
          </a:p>
        </p:txBody>
      </p:sp>
    </p:spTree>
    <p:extLst>
      <p:ext uri="{BB962C8B-B14F-4D97-AF65-F5344CB8AC3E}">
        <p14:creationId xmlns:p14="http://schemas.microsoft.com/office/powerpoint/2010/main" val="26587079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A2A4FF9-992C-BD50-7787-A8BF54D1D06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CB9A040E-AAB4-5092-48D4-7445FC6BCFB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C97D8236-CC52-1CB8-0EA5-22C4A75E6CD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AA4C3BB-1042-4B27-8547-A89C03194A64}" type="datetimeFigureOut">
              <a:rPr lang="en-AU" smtClean="0"/>
              <a:t>1/10/2025</a:t>
            </a:fld>
            <a:endParaRPr lang="en-AU"/>
          </a:p>
        </p:txBody>
      </p:sp>
      <p:sp>
        <p:nvSpPr>
          <p:cNvPr id="5" name="Footer Placeholder 4">
            <a:extLst>
              <a:ext uri="{FF2B5EF4-FFF2-40B4-BE49-F238E27FC236}">
                <a16:creationId xmlns:a16="http://schemas.microsoft.com/office/drawing/2014/main" id="{E7C88FA9-40E9-9E0D-0125-EE960CDC670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AU"/>
          </a:p>
        </p:txBody>
      </p:sp>
      <p:sp>
        <p:nvSpPr>
          <p:cNvPr id="6" name="Slide Number Placeholder 5">
            <a:extLst>
              <a:ext uri="{FF2B5EF4-FFF2-40B4-BE49-F238E27FC236}">
                <a16:creationId xmlns:a16="http://schemas.microsoft.com/office/drawing/2014/main" id="{494B9339-DDF7-4110-728D-34134E0B699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7B17841-F360-4945-945C-7428E769AD1B}" type="slidenum">
              <a:rPr lang="en-AU" smtClean="0"/>
              <a:t>‹#›</a:t>
            </a:fld>
            <a:endParaRPr lang="en-AU"/>
          </a:p>
        </p:txBody>
      </p:sp>
    </p:spTree>
    <p:extLst>
      <p:ext uri="{BB962C8B-B14F-4D97-AF65-F5344CB8AC3E}">
        <p14:creationId xmlns:p14="http://schemas.microsoft.com/office/powerpoint/2010/main" val="13126727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181C438-1EBF-5B52-185B-0490BC4077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9188836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453AE2-7911-D560-31A7-3C5F6ACF8494}"/>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0F8E159B-30B9-8BDE-55F0-E07A3266C0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Tree>
    <p:extLst>
      <p:ext uri="{BB962C8B-B14F-4D97-AF65-F5344CB8AC3E}">
        <p14:creationId xmlns:p14="http://schemas.microsoft.com/office/powerpoint/2010/main" val="10896378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AAE8F0-42CC-7F53-4776-80F06A5C5674}"/>
            </a:ext>
          </a:extLst>
        </p:cNvPr>
        <p:cNvGrpSpPr/>
        <p:nvPr/>
      </p:nvGrpSpPr>
      <p:grpSpPr>
        <a:xfrm>
          <a:off x="0" y="0"/>
          <a:ext cx="0" cy="0"/>
          <a:chOff x="0" y="0"/>
          <a:chExt cx="0" cy="0"/>
        </a:xfrm>
      </p:grpSpPr>
      <p:pic>
        <p:nvPicPr>
          <p:cNvPr id="4" name="Picture 3" descr="A person in a green cape&#10;&#10;AI-generated content may be incorrect.">
            <a:extLst>
              <a:ext uri="{FF2B5EF4-FFF2-40B4-BE49-F238E27FC236}">
                <a16:creationId xmlns:a16="http://schemas.microsoft.com/office/drawing/2014/main" id="{79E3A57D-8BA3-9625-B58F-31D2778335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Tree>
    <p:extLst>
      <p:ext uri="{BB962C8B-B14F-4D97-AF65-F5344CB8AC3E}">
        <p14:creationId xmlns:p14="http://schemas.microsoft.com/office/powerpoint/2010/main" val="35716762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47d19ca1-2412-4be4-9cad-3017a7b92e67" xsi:nil="true"/>
    <lcf76f155ced4ddcb4097134ff3c332f xmlns="1b3e41be-d8b2-4c2a-8965-8f484ad39dc2">
      <Terms xmlns="http://schemas.microsoft.com/office/infopath/2007/PartnerControls"/>
    </lcf76f155ced4ddcb4097134ff3c332f>
    <z2oe xmlns="1b3e41be-d8b2-4c2a-8965-8f484ad39dc2">
      <UserInfo>
        <DisplayName/>
        <AccountId xsi:nil="true"/>
        <AccountType/>
      </UserInfo>
    </z2o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874719D8F1E6B48AF01C6E3C464902F" ma:contentTypeVersion="20" ma:contentTypeDescription="Create a new document." ma:contentTypeScope="" ma:versionID="dca76f6c0b2a86d1a4cf333579150f01">
  <xsd:schema xmlns:xsd="http://www.w3.org/2001/XMLSchema" xmlns:xs="http://www.w3.org/2001/XMLSchema" xmlns:p="http://schemas.microsoft.com/office/2006/metadata/properties" xmlns:ns2="1b3e41be-d8b2-4c2a-8965-8f484ad39dc2" xmlns:ns3="47d19ca1-2412-4be4-9cad-3017a7b92e67" targetNamespace="http://schemas.microsoft.com/office/2006/metadata/properties" ma:root="true" ma:fieldsID="14ed56ae04b851741ee5fe2db9be5662" ns2:_="" ns3:_="">
    <xsd:import namespace="1b3e41be-d8b2-4c2a-8965-8f484ad39dc2"/>
    <xsd:import namespace="47d19ca1-2412-4be4-9cad-3017a7b92e67"/>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2:z2oe" minOccurs="0"/>
                <xsd:element ref="ns2:MediaLengthInSeconds" minOccurs="0"/>
                <xsd:element ref="ns2:lcf76f155ced4ddcb4097134ff3c332f" minOccurs="0"/>
                <xsd:element ref="ns3:TaxCatchAll" minOccurs="0"/>
                <xsd:element ref="ns2:MediaServiceSearchProperties" minOccurs="0"/>
                <xsd:element ref="ns2:MediaServiceObjectDetectorVersion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b3e41be-d8b2-4c2a-8965-8f484ad39d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z2oe" ma:index="20" nillable="true" ma:displayName="Person or Group" ma:list="UserInfo" ma:internalName="z2o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6a4f926e-6caa-4736-a581-99400c1fd992" ma:termSetId="09814cd3-568e-fe90-9814-8d621ff8fb84" ma:anchorId="fba54fb3-c3e1-fe81-a776-ca4b69148c4d" ma:open="true" ma:isKeyword="false">
      <xsd:complexType>
        <xsd:sequence>
          <xsd:element ref="pc:Terms" minOccurs="0" maxOccurs="1"/>
        </xsd:sequence>
      </xsd:complex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7d19ca1-2412-4be4-9cad-3017a7b92e6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a6d58de2-89f1-4fe0-ae9d-70e69c98718b}" ma:internalName="TaxCatchAll" ma:showField="CatchAllData" ma:web="47d19ca1-2412-4be4-9cad-3017a7b92e6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2B4FFB4-A84E-4BA9-AAFB-65ADCAFC08B3}">
  <ds:schemaRefs>
    <ds:schemaRef ds:uri="http://schemas.microsoft.com/sharepoint/v3/contenttype/forms"/>
  </ds:schemaRefs>
</ds:datastoreItem>
</file>

<file path=customXml/itemProps2.xml><?xml version="1.0" encoding="utf-8"?>
<ds:datastoreItem xmlns:ds="http://schemas.openxmlformats.org/officeDocument/2006/customXml" ds:itemID="{DB4B88C6-9A4F-43CF-B471-66C40419EF56}">
  <ds:schemaRefs>
    <ds:schemaRef ds:uri="1b3e41be-d8b2-4c2a-8965-8f484ad39dc2"/>
    <ds:schemaRef ds:uri="39bf14b5-7100-402b-9577-40a411783e04"/>
    <ds:schemaRef ds:uri="47d19ca1-2412-4be4-9cad-3017a7b92e67"/>
    <ds:schemaRef ds:uri="9f244664-2c09-479e-b5c8-bc18ae4a3de1"/>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81D41FC-1DA0-463D-801A-BE894C4152CA}">
  <ds:schemaRefs>
    <ds:schemaRef ds:uri="1b3e41be-d8b2-4c2a-8965-8f484ad39dc2"/>
    <ds:schemaRef ds:uri="47d19ca1-2412-4be4-9cad-3017a7b92e6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0</TotalTime>
  <Words>239</Words>
  <Application>Microsoft Office PowerPoint</Application>
  <PresentationFormat>Widescreen</PresentationFormat>
  <Paragraphs>10</Paragraphs>
  <Slides>3</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Aptos</vt:lpstr>
      <vt:lpstr>Aptos Display</vt:lpstr>
      <vt:lpstr>Arial</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Matthew Huckel</dc:creator>
  <cp:lastModifiedBy>Grace Jo</cp:lastModifiedBy>
  <cp:revision>2</cp:revision>
  <dcterms:created xsi:type="dcterms:W3CDTF">2025-09-12T02:52:01Z</dcterms:created>
  <dcterms:modified xsi:type="dcterms:W3CDTF">2025-10-01T02:51:35Z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0x010100A874719D8F1E6B48AF01C6E3C464902F</vt:lpwstr>
  </property>
  <property fmtid="{D5CDD505-2E9C-101B-9397-08002B2CF9AE}" pid="3" name="MediaServiceImageTags">
    <vt:lpwstr/>
  </property>
</Properties>
</file>